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7" r:id="rId10"/>
    <p:sldId id="262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8ED"/>
    <a:srgbClr val="072642"/>
    <a:srgbClr val="FDA6E3"/>
    <a:srgbClr val="FCABE5"/>
    <a:srgbClr val="45C6E6"/>
    <a:srgbClr val="636A6C"/>
    <a:srgbClr val="595959"/>
    <a:srgbClr val="343142"/>
    <a:srgbClr val="7B4694"/>
    <a:srgbClr val="033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64D1A-2C09-4EB2-9576-88585D6D50C2}" type="datetimeFigureOut">
              <a:rPr lang="ru-RU" smtClean="0"/>
              <a:t>22.06.2015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69C31-8D65-49F7-816C-B72A5A5D4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01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58017" y="2892490"/>
            <a:ext cx="8574622" cy="1374365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Тема:</a:t>
            </a:r>
            <a:r>
              <a:rPr lang="uk-UA" sz="4000" dirty="0"/>
              <a:t>“Модуль синтаксичного аналізу </a:t>
            </a:r>
            <a:r>
              <a:rPr lang="uk-UA" sz="4000" dirty="0" smtClean="0"/>
              <a:t> тексту </a:t>
            </a:r>
            <a:r>
              <a:rPr lang="uk-UA" sz="4000" dirty="0"/>
              <a:t>та формування відповіді”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10675" y="5011930"/>
            <a:ext cx="7826761" cy="1840540"/>
          </a:xfrm>
        </p:spPr>
        <p:txBody>
          <a:bodyPr>
            <a:noAutofit/>
          </a:bodyPr>
          <a:lstStyle/>
          <a:p>
            <a:pPr algn="l"/>
            <a:r>
              <a:rPr lang="uk-UA" sz="2000" b="1" dirty="0"/>
              <a:t>Виконавець</a:t>
            </a:r>
            <a:r>
              <a:rPr lang="uk-UA" sz="2000" dirty="0" smtClean="0"/>
              <a:t>: студент ПІ-413 </a:t>
            </a:r>
          </a:p>
          <a:p>
            <a:pPr algn="l"/>
            <a:r>
              <a:rPr lang="uk-UA" sz="2000" dirty="0" smtClean="0"/>
              <a:t>	Корнієнко </a:t>
            </a:r>
            <a:r>
              <a:rPr lang="uk-UA" sz="2000" dirty="0"/>
              <a:t>Дмитро </a:t>
            </a:r>
            <a:r>
              <a:rPr lang="uk-UA" sz="2000" dirty="0" smtClean="0"/>
              <a:t>Вікторович</a:t>
            </a:r>
            <a:r>
              <a:rPr lang="uk-UA" sz="2000" dirty="0"/>
              <a:t> </a:t>
            </a:r>
            <a:endParaRPr lang="ru-RU" sz="2000" dirty="0"/>
          </a:p>
          <a:p>
            <a:pPr algn="l"/>
            <a:r>
              <a:rPr lang="uk-UA" sz="2000" b="1" dirty="0" smtClean="0"/>
              <a:t>		Керівник</a:t>
            </a:r>
            <a:r>
              <a:rPr lang="uk-UA" sz="2000" dirty="0" smtClean="0"/>
              <a:t>: к.ф</a:t>
            </a:r>
            <a:r>
              <a:rPr lang="uk-UA" sz="2000" dirty="0"/>
              <a:t>.-</a:t>
            </a:r>
            <a:r>
              <a:rPr lang="uk-UA" sz="2000" dirty="0" err="1"/>
              <a:t>м.н</a:t>
            </a:r>
            <a:r>
              <a:rPr lang="uk-UA" sz="2000" dirty="0"/>
              <a:t>., доцент </a:t>
            </a:r>
            <a:endParaRPr lang="uk-UA" sz="2000" dirty="0" smtClean="0"/>
          </a:p>
          <a:p>
            <a:pPr algn="l"/>
            <a:r>
              <a:rPr lang="uk-UA" sz="2000" dirty="0" smtClean="0"/>
              <a:t>			</a:t>
            </a:r>
            <a:r>
              <a:rPr lang="uk-UA" sz="2000" dirty="0" err="1" smtClean="0"/>
              <a:t>Поперешняк</a:t>
            </a:r>
            <a:r>
              <a:rPr lang="uk-UA" sz="2000" dirty="0" smtClean="0"/>
              <a:t> </a:t>
            </a:r>
            <a:r>
              <a:rPr lang="uk-UA" sz="2000" dirty="0"/>
              <a:t>Світлана </a:t>
            </a:r>
            <a:r>
              <a:rPr lang="uk-UA" sz="2000" dirty="0" smtClean="0"/>
              <a:t>Володимирівна</a:t>
            </a:r>
            <a:endParaRPr lang="ru-RU" sz="2000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36914" y="1876827"/>
            <a:ext cx="7380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/>
              <a:t>Дипломний</a:t>
            </a:r>
            <a:r>
              <a:rPr lang="ru-RU" sz="6000" dirty="0"/>
              <a:t> проект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4" y="297425"/>
            <a:ext cx="2664584" cy="21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2676" y="11875"/>
            <a:ext cx="5517860" cy="1752599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uk-UA" sz="4800" dirty="0" smtClean="0">
                <a:ln w="3175" cmpd="sng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Результати роботи:</a:t>
            </a:r>
            <a:endParaRPr lang="ru-RU" sz="4800" dirty="0">
              <a:ln w="3175" cmpd="sng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623106"/>
            <a:ext cx="11930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</a:t>
            </a:r>
            <a:r>
              <a:rPr lang="ru-RU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алгоритм 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аналізу 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вхідного тексту та роботи з БД, що дозволяє швидко надавати потрібної інформації користувачеві;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прототип модулю синтаксичного аналізу та формування відповіді;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прототип чату для демонстрації можливостей 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модулю.</a:t>
            </a:r>
            <a:endParaRPr lang="uk-UA" sz="2800" b="1" dirty="0">
              <a:ln>
                <a:solidFill>
                  <a:schemeClr val="tx2"/>
                </a:solidFill>
              </a:ln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tx2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529" y="-167750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5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1" y="-16795"/>
            <a:ext cx="8593494" cy="6874795"/>
          </a:xfrm>
          <a:effectLst>
            <a:softEdge rad="4826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8971" y="-241324"/>
            <a:ext cx="10018713" cy="1298227"/>
          </a:xfrm>
        </p:spPr>
        <p:txBody>
          <a:bodyPr>
            <a:normAutofit/>
          </a:bodyPr>
          <a:lstStyle/>
          <a:p>
            <a:r>
              <a:rPr lang="uk-UA" sz="4400" dirty="0" smtClean="0">
                <a:ln w="3175" cmpd="sng">
                  <a:solidFill>
                    <a:srgbClr val="FFFF00"/>
                  </a:solidFill>
                </a:ln>
                <a:solidFill>
                  <a:srgbClr val="EEB500"/>
                </a:solidFill>
                <a:latin typeface="a_CampusGrav" panose="04020804030602040204" pitchFamily="82" charset="-52"/>
              </a:rPr>
              <a:t>Дякую за увагу</a:t>
            </a:r>
            <a:endParaRPr lang="ru-RU" sz="4400" dirty="0">
              <a:ln w="3175" cmpd="sng">
                <a:solidFill>
                  <a:srgbClr val="FFFF00"/>
                </a:solidFill>
              </a:ln>
              <a:solidFill>
                <a:srgbClr val="EEB500"/>
              </a:solidFill>
              <a:latin typeface="a_CampusGrav" panose="04020804030602040204" pitchFamily="8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1006" y="69531"/>
            <a:ext cx="870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  <a:endParaRPr lang="ru-RU" sz="5400" b="1" cap="none" spc="0" dirty="0">
              <a:ln w="1016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33A4F"/>
            </a:gs>
            <a:gs pos="0">
              <a:srgbClr val="343142"/>
            </a:gs>
            <a:gs pos="52000">
              <a:srgbClr val="7B46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74" y="0"/>
            <a:ext cx="11008426" cy="6877029"/>
          </a:xfrm>
          <a:effectLst>
            <a:softEdge rad="139700"/>
          </a:effectLst>
        </p:spPr>
      </p:pic>
      <p:sp>
        <p:nvSpPr>
          <p:cNvPr id="5" name="TextBox 4"/>
          <p:cNvSpPr txBox="1"/>
          <p:nvPr/>
        </p:nvSpPr>
        <p:spPr>
          <a:xfrm>
            <a:off x="1484311" y="393412"/>
            <a:ext cx="704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rgbClr val="FFC000"/>
                </a:solidFill>
              </a:rPr>
              <a:t>Безмежність інформаційного простору</a:t>
            </a:r>
            <a:endParaRPr lang="ru-RU" sz="3200" dirty="0">
              <a:solidFill>
                <a:srgbClr val="FFC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4879" y="-23291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70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5" y="406730"/>
            <a:ext cx="9151916" cy="51479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40342" y="-320137"/>
            <a:ext cx="7251658" cy="1083623"/>
          </a:xfrm>
        </p:spPr>
        <p:txBody>
          <a:bodyPr>
            <a:normAutofit fontScale="90000"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Проблеми з якими ми стикаємось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800"/>
            <a:ext cx="5554133" cy="3124200"/>
          </a:xfrm>
          <a:effectLst>
            <a:softEdge rad="508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80" y="2980707"/>
            <a:ext cx="4837320" cy="362799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78887" y="-23291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45C6E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ru-RU" sz="5400" b="1" cap="none" spc="0" dirty="0">
              <a:ln w="10160">
                <a:solidFill>
                  <a:srgbClr val="45C6E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/>
            </a:gs>
            <a:gs pos="52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6436426" cy="3620490"/>
          </a:xfrm>
          <a:effectLst>
            <a:softEdge rad="889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1" y="3916958"/>
            <a:ext cx="5873633" cy="294104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46" y="-1"/>
            <a:ext cx="2904178" cy="3313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7070" y="2744189"/>
            <a:ext cx="10018713" cy="1752599"/>
          </a:xfrm>
        </p:spPr>
        <p:txBody>
          <a:bodyPr/>
          <a:lstStyle/>
          <a:p>
            <a:r>
              <a:rPr lang="uk-UA" sz="5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  <a:cs typeface="Adobe Devanagari" panose="02040503050201020203" pitchFamily="18" charset="0"/>
              </a:rPr>
              <a:t>Пошук рішення</a:t>
            </a:r>
            <a:endParaRPr lang="ru-RU" sz="5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  <a:cs typeface="Adobe Devanagari" panose="02040503050201020203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636A6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ru-RU" sz="5400" b="1" cap="none" spc="0" dirty="0">
              <a:ln w="10160">
                <a:solidFill>
                  <a:srgbClr val="636A6C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04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536"/>
            <a:ext cx="7772400" cy="485546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5355771" cy="4016828"/>
          </a:xfrm>
          <a:effectLst>
            <a:softEdge rad="1143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7537" y="0"/>
            <a:ext cx="5458691" cy="1752599"/>
          </a:xfrm>
        </p:spPr>
        <p:txBody>
          <a:bodyPr/>
          <a:lstStyle/>
          <a:p>
            <a:r>
              <a:rPr lang="uk-UA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Допомога фахівців</a:t>
            </a:r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8887" y="-23291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ru-RU" sz="5400" b="1" cap="none" spc="0" dirty="0">
              <a:ln w="10160">
                <a:solidFill>
                  <a:schemeClr val="accent3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8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24" y="1"/>
            <a:ext cx="7234176" cy="6857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57" y="2502547"/>
            <a:ext cx="6089781" cy="4567335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836" y="304800"/>
            <a:ext cx="2465188" cy="31242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4352" y="23738"/>
            <a:ext cx="7802088" cy="1752599"/>
          </a:xfrm>
          <a:noFill/>
        </p:spPr>
        <p:txBody>
          <a:bodyPr/>
          <a:lstStyle/>
          <a:p>
            <a: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Модуль синтаксичного аналізу </a:t>
            </a:r>
            <a:b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та формування тексту</a:t>
            </a:r>
            <a:endParaRPr lang="uk-UA" b="1" dirty="0">
              <a:ln w="3175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262" y="-23292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ru-RU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16" y="2585410"/>
            <a:ext cx="5457370" cy="4365896"/>
          </a:xfrm>
          <a:effectLst>
            <a:softEdge rad="1524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212" y="326572"/>
            <a:ext cx="5697178" cy="783771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Принцип 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роботи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модулю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25" y="326572"/>
            <a:ext cx="5958811" cy="63354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78887" y="-23291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59595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endParaRPr lang="ru-RU" sz="5400" b="1" cap="none" spc="0" dirty="0">
              <a:ln w="10160">
                <a:solidFill>
                  <a:srgbClr val="595959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6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" y="7494"/>
            <a:ext cx="6276802" cy="3902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2690692"/>
            <a:ext cx="6836229" cy="41673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371" y="3155907"/>
            <a:ext cx="10963357" cy="124064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Просте структурування </a:t>
            </a:r>
            <a:br>
              <a:rPr lang="uk-UA" dirty="0" smtClean="0"/>
            </a:br>
            <a:r>
              <a:rPr lang="uk-UA" dirty="0" smtClean="0"/>
              <a:t>Інформації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09527"/>
            <a:ext cx="2948473" cy="2948473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78" y="0"/>
            <a:ext cx="4811821" cy="2690692"/>
          </a:xfrm>
        </p:spPr>
      </p:pic>
      <p:sp>
        <p:nvSpPr>
          <p:cNvPr id="11" name="Прямоугольник 10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</a:t>
            </a:r>
            <a:endParaRPr lang="ru-RU" sz="54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6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8" y="166957"/>
            <a:ext cx="3200000" cy="279047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53"/>
            <a:ext cx="4453227" cy="366361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3" y="1054053"/>
            <a:ext cx="4847784" cy="39865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85" y="2957433"/>
            <a:ext cx="4759324" cy="39005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93"/>
            <a:ext cx="1446854" cy="10909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95" y="4207918"/>
            <a:ext cx="1891005" cy="26592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78" y="4717672"/>
            <a:ext cx="2135649" cy="18713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7" y="4717672"/>
            <a:ext cx="2876190" cy="5333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9" y="5258167"/>
            <a:ext cx="2961905" cy="7809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88629" y="-252790"/>
            <a:ext cx="5571814" cy="1661875"/>
          </a:xfrm>
        </p:spPr>
        <p:txBody>
          <a:bodyPr/>
          <a:lstStyle/>
          <a:p>
            <a:r>
              <a:rPr lang="uk-UA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Інтерфейс чату</a:t>
            </a:r>
            <a:endParaRPr lang="ru-RU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" y="4701561"/>
            <a:ext cx="1138254" cy="214032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49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422</TotalTime>
  <Words>90</Words>
  <Application>Microsoft Office PowerPoint</Application>
  <PresentationFormat>Широкоэкранный</PresentationFormat>
  <Paragraphs>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Adobe Fangsong Std R</vt:lpstr>
      <vt:lpstr>Adobe Ming Std L</vt:lpstr>
      <vt:lpstr>a_CampusGrav</vt:lpstr>
      <vt:lpstr>Adobe Devanagari</vt:lpstr>
      <vt:lpstr>Arial</vt:lpstr>
      <vt:lpstr>Calibri</vt:lpstr>
      <vt:lpstr>Corbel</vt:lpstr>
      <vt:lpstr>Параллакс</vt:lpstr>
      <vt:lpstr>Тема:“Модуль синтаксичного аналізу  тексту та формування відповіді”</vt:lpstr>
      <vt:lpstr>Презентация PowerPoint</vt:lpstr>
      <vt:lpstr>Проблеми з якими ми стикаємось</vt:lpstr>
      <vt:lpstr>Пошук рішення</vt:lpstr>
      <vt:lpstr>Допомога фахівців</vt:lpstr>
      <vt:lpstr>Модуль синтаксичного аналізу  та формування тексту</vt:lpstr>
      <vt:lpstr>Принцип роботи модулю</vt:lpstr>
      <vt:lpstr>Просте структурування  Інформації</vt:lpstr>
      <vt:lpstr>Інтерфейс чату</vt:lpstr>
      <vt:lpstr>Результати роботи: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Tak1s Griff</dc:creator>
  <cp:lastModifiedBy>Tak1s Griff</cp:lastModifiedBy>
  <cp:revision>34</cp:revision>
  <dcterms:created xsi:type="dcterms:W3CDTF">2015-06-18T02:46:25Z</dcterms:created>
  <dcterms:modified xsi:type="dcterms:W3CDTF">2015-06-21T22:38:01Z</dcterms:modified>
</cp:coreProperties>
</file>